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728" autoAdjust="0"/>
  </p:normalViewPr>
  <p:slideViewPr>
    <p:cSldViewPr>
      <p:cViewPr varScale="1">
        <p:scale>
          <a:sx n="70" d="100"/>
          <a:sy n="70" d="100"/>
        </p:scale>
        <p:origin x="-1386" y="-108"/>
      </p:cViewPr>
      <p:guideLst>
        <p:guide orient="horz" pos="2160"/>
        <p:guide pos="2880"/>
      </p:guideLst>
    </p:cSldViewPr>
  </p:slideViewPr>
  <p:outlineViewPr>
    <p:cViewPr>
      <p:scale>
        <a:sx n="33" d="100"/>
        <a:sy n="33" d="100"/>
      </p:scale>
      <p:origin x="0" y="10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28A488CA-40E2-4D44-B0A0-B4B5CF6E58C3}" type="datetimeFigureOut">
              <a:rPr lang="en-NZ" smtClean="0"/>
              <a:t>29/08/2011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6344493-6ADB-4FA1-BF4F-10D2FEC8EA2A}" type="slidenum">
              <a:rPr lang="en-NZ" smtClean="0"/>
              <a:t>‹#›</a:t>
            </a:fld>
            <a:endParaRPr lang="en-NZ"/>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A488CA-40E2-4D44-B0A0-B4B5CF6E58C3}" type="datetimeFigureOut">
              <a:rPr lang="en-NZ" smtClean="0"/>
              <a:t>29/08/2011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6344493-6ADB-4FA1-BF4F-10D2FEC8EA2A}"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A488CA-40E2-4D44-B0A0-B4B5CF6E58C3}" type="datetimeFigureOut">
              <a:rPr lang="en-NZ" smtClean="0"/>
              <a:t>29/08/2011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6344493-6ADB-4FA1-BF4F-10D2FEC8EA2A}"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A488CA-40E2-4D44-B0A0-B4B5CF6E58C3}" type="datetimeFigureOut">
              <a:rPr lang="en-NZ" smtClean="0"/>
              <a:t>29/08/2011</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6344493-6ADB-4FA1-BF4F-10D2FEC8EA2A}"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28A488CA-40E2-4D44-B0A0-B4B5CF6E58C3}" type="datetimeFigureOut">
              <a:rPr lang="en-NZ" smtClean="0"/>
              <a:t>29/08/2011</a:t>
            </a:fld>
            <a:endParaRPr lang="en-NZ"/>
          </a:p>
        </p:txBody>
      </p:sp>
      <p:sp>
        <p:nvSpPr>
          <p:cNvPr id="91" name="Footer Placeholder 90"/>
          <p:cNvSpPr>
            <a:spLocks noGrp="1"/>
          </p:cNvSpPr>
          <p:nvPr>
            <p:ph type="ftr" sz="quarter" idx="11"/>
          </p:nvPr>
        </p:nvSpPr>
        <p:spPr/>
        <p:txBody>
          <a:bodyPr/>
          <a:lstStyle/>
          <a:p>
            <a:endParaRPr lang="en-NZ"/>
          </a:p>
        </p:txBody>
      </p:sp>
      <p:sp>
        <p:nvSpPr>
          <p:cNvPr id="92" name="Slide Number Placeholder 91"/>
          <p:cNvSpPr>
            <a:spLocks noGrp="1"/>
          </p:cNvSpPr>
          <p:nvPr>
            <p:ph type="sldNum" sz="quarter" idx="12"/>
          </p:nvPr>
        </p:nvSpPr>
        <p:spPr/>
        <p:txBody>
          <a:bodyPr/>
          <a:lstStyle/>
          <a:p>
            <a:fld id="{F6344493-6ADB-4FA1-BF4F-10D2FEC8EA2A}" type="slidenum">
              <a:rPr lang="en-NZ" smtClean="0"/>
              <a:t>‹#›</a:t>
            </a:fld>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A488CA-40E2-4D44-B0A0-B4B5CF6E58C3}" type="datetimeFigureOut">
              <a:rPr lang="en-NZ" smtClean="0"/>
              <a:t>29/08/2011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6344493-6ADB-4FA1-BF4F-10D2FEC8EA2A}"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A488CA-40E2-4D44-B0A0-B4B5CF6E58C3}" type="datetimeFigureOut">
              <a:rPr lang="en-NZ" smtClean="0"/>
              <a:t>29/08/2011</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F6344493-6ADB-4FA1-BF4F-10D2FEC8EA2A}"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A488CA-40E2-4D44-B0A0-B4B5CF6E58C3}" type="datetimeFigureOut">
              <a:rPr lang="en-NZ" smtClean="0"/>
              <a:t>29/08/2011</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F6344493-6ADB-4FA1-BF4F-10D2FEC8EA2A}"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A488CA-40E2-4D44-B0A0-B4B5CF6E58C3}" type="datetimeFigureOut">
              <a:rPr lang="en-NZ" smtClean="0"/>
              <a:t>29/08/2011</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F6344493-6ADB-4FA1-BF4F-10D2FEC8EA2A}"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8A488CA-40E2-4D44-B0A0-B4B5CF6E58C3}" type="datetimeFigureOut">
              <a:rPr lang="en-NZ" smtClean="0"/>
              <a:t>29/08/2011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6344493-6ADB-4FA1-BF4F-10D2FEC8EA2A}" type="slidenum">
              <a:rPr lang="en-NZ" smtClean="0"/>
              <a:t>‹#›</a:t>
            </a:fld>
            <a:endParaRPr lang="en-NZ"/>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28A488CA-40E2-4D44-B0A0-B4B5CF6E58C3}" type="datetimeFigureOut">
              <a:rPr lang="en-NZ" smtClean="0"/>
              <a:t>29/08/2011</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6344493-6ADB-4FA1-BF4F-10D2FEC8EA2A}" type="slidenum">
              <a:rPr lang="en-NZ" smtClean="0"/>
              <a:t>‹#›</a:t>
            </a:fld>
            <a:endParaRPr lang="en-NZ"/>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28A488CA-40E2-4D44-B0A0-B4B5CF6E58C3}" type="datetimeFigureOut">
              <a:rPr lang="en-NZ" smtClean="0"/>
              <a:t>29/08/2011</a:t>
            </a:fld>
            <a:endParaRPr lang="en-NZ"/>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n-NZ"/>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F6344493-6ADB-4FA1-BF4F-10D2FEC8EA2A}" type="slidenum">
              <a:rPr lang="en-NZ" smtClean="0"/>
              <a:t>‹#›</a:t>
            </a:fld>
            <a:endParaRPr lang="en-NZ"/>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Level 1 Drama Exam</a:t>
            </a:r>
            <a:endParaRPr lang="en-NZ" dirty="0"/>
          </a:p>
        </p:txBody>
      </p:sp>
      <p:sp>
        <p:nvSpPr>
          <p:cNvPr id="3" name="Subtitle 2"/>
          <p:cNvSpPr>
            <a:spLocks noGrp="1"/>
          </p:cNvSpPr>
          <p:nvPr>
            <p:ph type="subTitle" idx="1"/>
          </p:nvPr>
        </p:nvSpPr>
        <p:spPr/>
        <p:txBody>
          <a:bodyPr/>
          <a:lstStyle/>
          <a:p>
            <a:r>
              <a:rPr lang="en-NZ" dirty="0" smtClean="0"/>
              <a:t>(and a handy guide for the other ones as well)</a:t>
            </a:r>
            <a:endParaRPr lang="en-NZ" dirty="0"/>
          </a:p>
        </p:txBody>
      </p:sp>
    </p:spTree>
    <p:extLst>
      <p:ext uri="{BB962C8B-B14F-4D97-AF65-F5344CB8AC3E}">
        <p14:creationId xmlns:p14="http://schemas.microsoft.com/office/powerpoint/2010/main" val="830632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Conventions</a:t>
            </a:r>
            <a:endParaRPr lang="en-NZ" dirty="0"/>
          </a:p>
        </p:txBody>
      </p:sp>
      <p:sp>
        <p:nvSpPr>
          <p:cNvPr id="3" name="Content Placeholder 2"/>
          <p:cNvSpPr>
            <a:spLocks noGrp="1"/>
          </p:cNvSpPr>
          <p:nvPr>
            <p:ph sz="half" idx="1"/>
          </p:nvPr>
        </p:nvSpPr>
        <p:spPr/>
        <p:txBody>
          <a:bodyPr>
            <a:normAutofit lnSpcReduction="10000"/>
          </a:bodyPr>
          <a:lstStyle/>
          <a:p>
            <a:r>
              <a:rPr lang="en-NZ" dirty="0" smtClean="0"/>
              <a:t>Pre Performance</a:t>
            </a:r>
          </a:p>
          <a:p>
            <a:pPr lvl="1"/>
            <a:r>
              <a:rPr lang="en-NZ" dirty="0" smtClean="0"/>
              <a:t>Hot seating, interview</a:t>
            </a:r>
          </a:p>
          <a:p>
            <a:pPr lvl="1"/>
            <a:r>
              <a:rPr lang="en-NZ" dirty="0" smtClean="0"/>
              <a:t>Freeze frames, tableaux, snapshot</a:t>
            </a:r>
          </a:p>
          <a:p>
            <a:pPr lvl="1"/>
            <a:r>
              <a:rPr lang="en-NZ" dirty="0" smtClean="0"/>
              <a:t>Triggers</a:t>
            </a:r>
          </a:p>
          <a:p>
            <a:pPr lvl="1"/>
            <a:r>
              <a:rPr lang="en-NZ" dirty="0" smtClean="0"/>
              <a:t>Research</a:t>
            </a:r>
          </a:p>
          <a:p>
            <a:pPr lvl="1"/>
            <a:r>
              <a:rPr lang="en-NZ" dirty="0" err="1" smtClean="0"/>
              <a:t>Roleplay</a:t>
            </a:r>
            <a:r>
              <a:rPr lang="en-NZ" dirty="0" smtClean="0"/>
              <a:t>, Role on the Wall, writing in role</a:t>
            </a:r>
          </a:p>
          <a:p>
            <a:pPr lvl="1"/>
            <a:r>
              <a:rPr lang="en-NZ" dirty="0" smtClean="0"/>
              <a:t>Diagrams/maps</a:t>
            </a:r>
          </a:p>
          <a:p>
            <a:pPr lvl="1"/>
            <a:r>
              <a:rPr lang="en-NZ" dirty="0" smtClean="0"/>
              <a:t>Visualisation</a:t>
            </a:r>
          </a:p>
          <a:p>
            <a:pPr lvl="1"/>
            <a:endParaRPr lang="en-NZ" dirty="0" smtClean="0"/>
          </a:p>
          <a:p>
            <a:pPr lvl="1"/>
            <a:endParaRPr lang="en-NZ" dirty="0" smtClean="0"/>
          </a:p>
        </p:txBody>
      </p:sp>
      <p:sp>
        <p:nvSpPr>
          <p:cNvPr id="4" name="Content Placeholder 3"/>
          <p:cNvSpPr>
            <a:spLocks noGrp="1"/>
          </p:cNvSpPr>
          <p:nvPr>
            <p:ph sz="half" idx="2"/>
          </p:nvPr>
        </p:nvSpPr>
        <p:spPr/>
        <p:txBody>
          <a:bodyPr>
            <a:normAutofit lnSpcReduction="10000"/>
          </a:bodyPr>
          <a:lstStyle/>
          <a:p>
            <a:r>
              <a:rPr lang="en-NZ" dirty="0" smtClean="0"/>
              <a:t>Performance (some)</a:t>
            </a:r>
          </a:p>
          <a:p>
            <a:pPr lvl="1"/>
            <a:r>
              <a:rPr lang="en-NZ" dirty="0" smtClean="0"/>
              <a:t>Exits/entrances</a:t>
            </a:r>
          </a:p>
          <a:p>
            <a:pPr lvl="1"/>
            <a:r>
              <a:rPr lang="en-NZ" dirty="0" smtClean="0"/>
              <a:t>Stage directions</a:t>
            </a:r>
          </a:p>
          <a:p>
            <a:pPr lvl="1"/>
            <a:r>
              <a:rPr lang="en-NZ" dirty="0" smtClean="0"/>
              <a:t>Fast forward/flashback</a:t>
            </a:r>
          </a:p>
          <a:p>
            <a:pPr lvl="1"/>
            <a:r>
              <a:rPr lang="en-NZ" dirty="0" smtClean="0"/>
              <a:t>Dream sequence</a:t>
            </a:r>
          </a:p>
          <a:p>
            <a:pPr lvl="1"/>
            <a:r>
              <a:rPr lang="en-NZ" dirty="0" smtClean="0"/>
              <a:t>Narrator</a:t>
            </a:r>
          </a:p>
          <a:p>
            <a:pPr lvl="1"/>
            <a:r>
              <a:rPr lang="en-NZ" dirty="0" smtClean="0"/>
              <a:t>Spoken thoughts</a:t>
            </a:r>
          </a:p>
          <a:p>
            <a:pPr lvl="1"/>
            <a:r>
              <a:rPr lang="en-NZ" dirty="0" smtClean="0"/>
              <a:t>Interacting with the audience</a:t>
            </a:r>
          </a:p>
          <a:p>
            <a:pPr lvl="1"/>
            <a:r>
              <a:rPr lang="en-NZ" dirty="0" smtClean="0"/>
              <a:t>Masks, puppetry</a:t>
            </a:r>
          </a:p>
          <a:p>
            <a:pPr lvl="1"/>
            <a:r>
              <a:rPr lang="en-NZ" dirty="0" smtClean="0"/>
              <a:t>Monologue, soliloquy</a:t>
            </a:r>
          </a:p>
        </p:txBody>
      </p:sp>
    </p:spTree>
    <p:extLst>
      <p:ext uri="{BB962C8B-B14F-4D97-AF65-F5344CB8AC3E}">
        <p14:creationId xmlns:p14="http://schemas.microsoft.com/office/powerpoint/2010/main" val="39608190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pPr algn="ctr"/>
            <a:r>
              <a:rPr lang="en-NZ" dirty="0" smtClean="0"/>
              <a:t>90998       4 credits      One hour</a:t>
            </a:r>
            <a:endParaRPr lang="en-NZ" dirty="0"/>
          </a:p>
        </p:txBody>
      </p:sp>
      <p:sp>
        <p:nvSpPr>
          <p:cNvPr id="3" name="Title 2"/>
          <p:cNvSpPr>
            <a:spLocks noGrp="1"/>
          </p:cNvSpPr>
          <p:nvPr>
            <p:ph type="title"/>
          </p:nvPr>
        </p:nvSpPr>
        <p:spPr/>
        <p:txBody>
          <a:bodyPr/>
          <a:lstStyle/>
          <a:p>
            <a:pPr lvl="1" algn="l" rtl="0">
              <a:spcBef>
                <a:spcPct val="0"/>
              </a:spcBef>
              <a:tabLst>
                <a:tab pos="3830638" algn="l"/>
              </a:tabLst>
            </a:pPr>
            <a:r>
              <a:rPr lang="en-NZ" b="1" dirty="0" smtClean="0"/>
              <a:t>90998  Demonstrate understanding of features of a drama/theatre form</a:t>
            </a:r>
            <a:r>
              <a:rPr lang="en-NZ" dirty="0" smtClean="0"/>
              <a:t/>
            </a:r>
            <a:br>
              <a:rPr lang="en-NZ" dirty="0" smtClean="0"/>
            </a:br>
            <a:r>
              <a:rPr lang="en-NZ" dirty="0" smtClean="0"/>
              <a:t/>
            </a:r>
            <a:br>
              <a:rPr lang="en-NZ" dirty="0" smtClean="0"/>
            </a:br>
            <a:endParaRPr lang="en-NZ" dirty="0"/>
          </a:p>
        </p:txBody>
      </p:sp>
    </p:spTree>
    <p:extLst>
      <p:ext uri="{BB962C8B-B14F-4D97-AF65-F5344CB8AC3E}">
        <p14:creationId xmlns:p14="http://schemas.microsoft.com/office/powerpoint/2010/main" val="41167298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Melodrama</a:t>
            </a:r>
            <a:endParaRPr lang="en-NZ" dirty="0"/>
          </a:p>
        </p:txBody>
      </p:sp>
      <p:sp>
        <p:nvSpPr>
          <p:cNvPr id="3" name="Content Placeholder 2"/>
          <p:cNvSpPr>
            <a:spLocks noGrp="1"/>
          </p:cNvSpPr>
          <p:nvPr>
            <p:ph sz="half" idx="1"/>
          </p:nvPr>
        </p:nvSpPr>
        <p:spPr/>
        <p:txBody>
          <a:bodyPr/>
          <a:lstStyle/>
          <a:p>
            <a:r>
              <a:rPr lang="en-NZ" dirty="0" smtClean="0"/>
              <a:t>Features</a:t>
            </a:r>
          </a:p>
          <a:p>
            <a:pPr lvl="1"/>
            <a:r>
              <a:rPr lang="en-NZ" dirty="0" smtClean="0"/>
              <a:t>Stock Characters</a:t>
            </a:r>
          </a:p>
          <a:p>
            <a:pPr lvl="1"/>
            <a:r>
              <a:rPr lang="en-NZ" dirty="0" smtClean="0"/>
              <a:t>Acting Style</a:t>
            </a:r>
          </a:p>
          <a:p>
            <a:pPr lvl="1"/>
            <a:r>
              <a:rPr lang="en-NZ" dirty="0" smtClean="0"/>
              <a:t>Use of music</a:t>
            </a:r>
          </a:p>
          <a:p>
            <a:pPr lvl="1"/>
            <a:r>
              <a:rPr lang="en-NZ" dirty="0" smtClean="0"/>
              <a:t>Special FX</a:t>
            </a:r>
          </a:p>
          <a:p>
            <a:pPr lvl="1"/>
            <a:r>
              <a:rPr lang="en-NZ" dirty="0" smtClean="0"/>
              <a:t>Costumes</a:t>
            </a:r>
          </a:p>
          <a:p>
            <a:pPr lvl="1"/>
            <a:r>
              <a:rPr lang="en-NZ" dirty="0" smtClean="0"/>
              <a:t>Voices</a:t>
            </a:r>
          </a:p>
          <a:p>
            <a:pPr lvl="1"/>
            <a:r>
              <a:rPr lang="en-NZ" dirty="0" smtClean="0"/>
              <a:t>Storylines</a:t>
            </a:r>
          </a:p>
          <a:p>
            <a:pPr lvl="1"/>
            <a:r>
              <a:rPr lang="en-NZ" dirty="0" smtClean="0"/>
              <a:t>Sentiment</a:t>
            </a:r>
          </a:p>
          <a:p>
            <a:pPr lvl="1"/>
            <a:endParaRPr lang="en-NZ" dirty="0" smtClean="0"/>
          </a:p>
        </p:txBody>
      </p:sp>
      <p:sp>
        <p:nvSpPr>
          <p:cNvPr id="4" name="Content Placeholder 3"/>
          <p:cNvSpPr>
            <a:spLocks noGrp="1"/>
          </p:cNvSpPr>
          <p:nvPr>
            <p:ph sz="half" idx="2"/>
          </p:nvPr>
        </p:nvSpPr>
        <p:spPr/>
        <p:txBody>
          <a:bodyPr/>
          <a:lstStyle/>
          <a:p>
            <a:r>
              <a:rPr lang="en-NZ" dirty="0" smtClean="0"/>
              <a:t>Social context (reasons for them)</a:t>
            </a:r>
          </a:p>
          <a:p>
            <a:pPr lvl="1"/>
            <a:r>
              <a:rPr lang="en-NZ" dirty="0" smtClean="0"/>
              <a:t>Victorian England</a:t>
            </a:r>
          </a:p>
          <a:p>
            <a:pPr lvl="1"/>
            <a:r>
              <a:rPr lang="en-NZ" dirty="0" smtClean="0"/>
              <a:t>Industrialisation</a:t>
            </a:r>
          </a:p>
          <a:p>
            <a:pPr lvl="1"/>
            <a:r>
              <a:rPr lang="en-NZ" dirty="0" smtClean="0"/>
              <a:t>Morality</a:t>
            </a:r>
          </a:p>
        </p:txBody>
      </p:sp>
    </p:spTree>
    <p:extLst>
      <p:ext uri="{BB962C8B-B14F-4D97-AF65-F5344CB8AC3E}">
        <p14:creationId xmlns:p14="http://schemas.microsoft.com/office/powerpoint/2010/main" val="29375328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395536" y="5085184"/>
            <a:ext cx="8305800" cy="414649"/>
          </a:xfrm>
        </p:spPr>
        <p:txBody>
          <a:bodyPr/>
          <a:lstStyle/>
          <a:p>
            <a:pPr algn="ctr"/>
            <a:r>
              <a:rPr lang="en-NZ" dirty="0" smtClean="0"/>
              <a:t>http://dramaatkamo.wikispaces.com</a:t>
            </a:r>
            <a:endParaRPr lang="en-NZ" dirty="0"/>
          </a:p>
        </p:txBody>
      </p:sp>
      <p:sp>
        <p:nvSpPr>
          <p:cNvPr id="3" name="Title 2"/>
          <p:cNvSpPr>
            <a:spLocks noGrp="1"/>
          </p:cNvSpPr>
          <p:nvPr>
            <p:ph type="title"/>
          </p:nvPr>
        </p:nvSpPr>
        <p:spPr>
          <a:xfrm>
            <a:off x="457200" y="4463568"/>
            <a:ext cx="8305800" cy="1197680"/>
          </a:xfrm>
        </p:spPr>
        <p:txBody>
          <a:bodyPr>
            <a:normAutofit fontScale="90000"/>
          </a:bodyPr>
          <a:lstStyle/>
          <a:p>
            <a:pPr lvl="1" algn="l" rtl="0">
              <a:spcBef>
                <a:spcPct val="0"/>
              </a:spcBef>
              <a:tabLst>
                <a:tab pos="3830638" algn="l"/>
              </a:tabLst>
            </a:pPr>
            <a:r>
              <a:rPr lang="en-NZ" sz="2200" b="1" dirty="0" smtClean="0"/>
              <a:t/>
            </a:r>
            <a:br>
              <a:rPr lang="en-NZ" sz="2200" b="1" dirty="0" smtClean="0"/>
            </a:br>
            <a:r>
              <a:rPr lang="en-NZ" sz="2200" b="1" dirty="0"/>
              <a:t/>
            </a:r>
            <a:br>
              <a:rPr lang="en-NZ" sz="2200" b="1" dirty="0"/>
            </a:br>
            <a:r>
              <a:rPr lang="en-NZ" sz="2200" b="1" dirty="0" smtClean="0"/>
              <a:t/>
            </a:r>
            <a:br>
              <a:rPr lang="en-NZ" sz="2200" b="1" dirty="0" smtClean="0"/>
            </a:br>
            <a:r>
              <a:rPr lang="en-NZ" sz="2200" b="1" dirty="0"/>
              <a:t/>
            </a:r>
            <a:br>
              <a:rPr lang="en-NZ" sz="2200" b="1" dirty="0"/>
            </a:br>
            <a:r>
              <a:rPr lang="en-NZ" sz="2200" b="1" dirty="0" smtClean="0"/>
              <a:t/>
            </a:r>
            <a:br>
              <a:rPr lang="en-NZ" sz="2200" b="1" dirty="0" smtClean="0"/>
            </a:br>
            <a:r>
              <a:rPr lang="en-NZ" sz="2200" b="1" dirty="0"/>
              <a:t/>
            </a:r>
            <a:br>
              <a:rPr lang="en-NZ" sz="2200" b="1" dirty="0"/>
            </a:br>
            <a:r>
              <a:rPr lang="en-NZ" sz="2200" b="1" dirty="0" smtClean="0"/>
              <a:t/>
            </a:r>
            <a:br>
              <a:rPr lang="en-NZ" sz="2200" b="1" dirty="0" smtClean="0"/>
            </a:br>
            <a:r>
              <a:rPr lang="en-NZ" sz="2200" b="1" dirty="0"/>
              <a:t/>
            </a:r>
            <a:br>
              <a:rPr lang="en-NZ" sz="2200" b="1" dirty="0"/>
            </a:br>
            <a:r>
              <a:rPr lang="en-NZ" sz="2200" b="1" dirty="0" smtClean="0"/>
              <a:t>More resources are all available for you on the class wiki:</a:t>
            </a:r>
            <a:r>
              <a:rPr lang="en-NZ" b="1" dirty="0" smtClean="0"/>
              <a:t/>
            </a:r>
            <a:br>
              <a:rPr lang="en-NZ" b="1" dirty="0" smtClean="0"/>
            </a:br>
            <a:r>
              <a:rPr lang="en-NZ" dirty="0" smtClean="0"/>
              <a:t/>
            </a:r>
            <a:br>
              <a:rPr lang="en-NZ" dirty="0" smtClean="0"/>
            </a:br>
            <a:r>
              <a:rPr lang="en-NZ" dirty="0" smtClean="0"/>
              <a:t/>
            </a:r>
            <a:br>
              <a:rPr lang="en-NZ" dirty="0" smtClean="0"/>
            </a:br>
            <a:endParaRPr lang="en-NZ" dirty="0"/>
          </a:p>
        </p:txBody>
      </p:sp>
    </p:spTree>
    <p:extLst>
      <p:ext uri="{BB962C8B-B14F-4D97-AF65-F5344CB8AC3E}">
        <p14:creationId xmlns:p14="http://schemas.microsoft.com/office/powerpoint/2010/main" val="2116067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basics</a:t>
            </a:r>
            <a:endParaRPr lang="en-NZ" dirty="0"/>
          </a:p>
        </p:txBody>
      </p:sp>
      <p:sp>
        <p:nvSpPr>
          <p:cNvPr id="3" name="Content Placeholder 2"/>
          <p:cNvSpPr>
            <a:spLocks noGrp="1"/>
          </p:cNvSpPr>
          <p:nvPr>
            <p:ph idx="1"/>
          </p:nvPr>
        </p:nvSpPr>
        <p:spPr/>
        <p:txBody>
          <a:bodyPr/>
          <a:lstStyle/>
          <a:p>
            <a:r>
              <a:rPr lang="en-NZ" dirty="0" smtClean="0"/>
              <a:t>There are 2 external papers for Drama:</a:t>
            </a:r>
          </a:p>
          <a:p>
            <a:pPr lvl="1"/>
            <a:r>
              <a:rPr lang="en-NZ" dirty="0" smtClean="0"/>
              <a:t>90011 Demonstrate understanding of the use of drama aspects within live performance </a:t>
            </a:r>
          </a:p>
          <a:p>
            <a:pPr lvl="1"/>
            <a:r>
              <a:rPr lang="en-NZ" dirty="0" smtClean="0"/>
              <a:t>90998  Demonstrate understanding of features of a drama/theatre form</a:t>
            </a:r>
          </a:p>
          <a:p>
            <a:r>
              <a:rPr lang="en-NZ" dirty="0" smtClean="0"/>
              <a:t>Although you can choose to only do 1 paper at the end of the year, for the exams in Week 6, it is recommended that you attempt both.</a:t>
            </a:r>
          </a:p>
          <a:p>
            <a:r>
              <a:rPr lang="en-NZ" dirty="0" smtClean="0"/>
              <a:t>Each paper should take you 1 hour. Therefore, to maximise your chances of a fabulous grade, </a:t>
            </a:r>
            <a:r>
              <a:rPr lang="en-NZ" u="sng" dirty="0" smtClean="0"/>
              <a:t>stay for the whole time</a:t>
            </a:r>
            <a:r>
              <a:rPr lang="en-NZ" dirty="0" smtClean="0"/>
              <a:t>.</a:t>
            </a:r>
            <a:endParaRPr lang="en-NZ" dirty="0"/>
          </a:p>
        </p:txBody>
      </p:sp>
    </p:spTree>
    <p:extLst>
      <p:ext uri="{BB962C8B-B14F-4D97-AF65-F5344CB8AC3E}">
        <p14:creationId xmlns:p14="http://schemas.microsoft.com/office/powerpoint/2010/main" val="22776002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Exam technique – before the exam</a:t>
            </a:r>
            <a:endParaRPr lang="en-NZ" dirty="0"/>
          </a:p>
        </p:txBody>
      </p:sp>
      <p:sp>
        <p:nvSpPr>
          <p:cNvPr id="3" name="Content Placeholder 2"/>
          <p:cNvSpPr>
            <a:spLocks noGrp="1"/>
          </p:cNvSpPr>
          <p:nvPr>
            <p:ph idx="1"/>
          </p:nvPr>
        </p:nvSpPr>
        <p:spPr/>
        <p:txBody>
          <a:bodyPr/>
          <a:lstStyle/>
          <a:p>
            <a:r>
              <a:rPr lang="en-NZ" dirty="0" smtClean="0"/>
              <a:t>Check the time and the place for the exam. Know exactly where/when you need to be there.</a:t>
            </a:r>
          </a:p>
          <a:p>
            <a:r>
              <a:rPr lang="en-NZ" dirty="0" smtClean="0"/>
              <a:t>DO NOT cram beforehand. Study up until the night before if you have to. Make sure you have made yourself a study timetable and stick to it.</a:t>
            </a:r>
          </a:p>
          <a:p>
            <a:r>
              <a:rPr lang="en-NZ" dirty="0" smtClean="0"/>
              <a:t>Have your clear plastic bag packed and ready the night before. For Drama, you will only require blue/black pens.</a:t>
            </a:r>
          </a:p>
          <a:p>
            <a:r>
              <a:rPr lang="en-NZ" dirty="0" smtClean="0"/>
              <a:t>Get a good night’s sleep beforehand</a:t>
            </a:r>
          </a:p>
          <a:p>
            <a:r>
              <a:rPr lang="en-NZ" dirty="0" smtClean="0"/>
              <a:t>Eat before the exam. Healthy food NOT junk.</a:t>
            </a:r>
          </a:p>
          <a:p>
            <a:r>
              <a:rPr lang="en-NZ" dirty="0" smtClean="0"/>
              <a:t>Don’t hang out with people before the exam who are likely to make you nervous.</a:t>
            </a:r>
            <a:endParaRPr lang="en-NZ" dirty="0"/>
          </a:p>
        </p:txBody>
      </p:sp>
    </p:spTree>
    <p:extLst>
      <p:ext uri="{BB962C8B-B14F-4D97-AF65-F5344CB8AC3E}">
        <p14:creationId xmlns:p14="http://schemas.microsoft.com/office/powerpoint/2010/main" val="8692798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Exam technique – before the exam</a:t>
            </a:r>
            <a:endParaRPr lang="en-NZ" dirty="0"/>
          </a:p>
        </p:txBody>
      </p:sp>
      <p:sp>
        <p:nvSpPr>
          <p:cNvPr id="3" name="Content Placeholder 2"/>
          <p:cNvSpPr>
            <a:spLocks noGrp="1"/>
          </p:cNvSpPr>
          <p:nvPr>
            <p:ph idx="1"/>
          </p:nvPr>
        </p:nvSpPr>
        <p:spPr>
          <a:xfrm>
            <a:off x="457200" y="1600201"/>
            <a:ext cx="8229600" cy="2044824"/>
          </a:xfrm>
        </p:spPr>
        <p:txBody>
          <a:bodyPr/>
          <a:lstStyle/>
          <a:p>
            <a:r>
              <a:rPr lang="en-NZ" dirty="0" smtClean="0"/>
              <a:t>Remain calm and stay confident</a:t>
            </a:r>
          </a:p>
          <a:p>
            <a:r>
              <a:rPr lang="en-NZ" dirty="0" smtClean="0"/>
              <a:t>Breathe deeply</a:t>
            </a:r>
          </a:p>
          <a:p>
            <a:r>
              <a:rPr lang="en-NZ" dirty="0" smtClean="0"/>
              <a:t>Be early for the exam. This is already an intense time – make it easy for yourself by controlling when you arrive.</a:t>
            </a:r>
          </a:p>
          <a:p>
            <a:pPr marL="0" indent="0">
              <a:buNone/>
            </a:pPr>
            <a:endParaRPr lang="en-NZ" dirty="0" smtClean="0"/>
          </a:p>
        </p:txBody>
      </p:sp>
      <p:pic>
        <p:nvPicPr>
          <p:cNvPr id="1026" name="Picture 2" descr="C:\Program Files\Microsoft Office\MEDIA\CAGCAT10\j0299125.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47864" y="3789040"/>
            <a:ext cx="1100023" cy="1805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62526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Exam technique – in the exam</a:t>
            </a:r>
            <a:endParaRPr lang="en-NZ" dirty="0"/>
          </a:p>
        </p:txBody>
      </p:sp>
      <p:sp>
        <p:nvSpPr>
          <p:cNvPr id="3" name="Content Placeholder 2"/>
          <p:cNvSpPr>
            <a:spLocks noGrp="1"/>
          </p:cNvSpPr>
          <p:nvPr>
            <p:ph idx="1"/>
          </p:nvPr>
        </p:nvSpPr>
        <p:spPr/>
        <p:txBody>
          <a:bodyPr/>
          <a:lstStyle/>
          <a:p>
            <a:r>
              <a:rPr lang="en-NZ" dirty="0" smtClean="0"/>
              <a:t>Stay calm. Relax and stay focused.</a:t>
            </a:r>
          </a:p>
          <a:p>
            <a:r>
              <a:rPr lang="en-NZ" dirty="0" smtClean="0"/>
              <a:t>Have confidence in yourself</a:t>
            </a:r>
          </a:p>
          <a:p>
            <a:r>
              <a:rPr lang="en-NZ" dirty="0" smtClean="0"/>
              <a:t>Answer the easy questions first</a:t>
            </a:r>
          </a:p>
          <a:p>
            <a:r>
              <a:rPr lang="en-NZ" dirty="0" smtClean="0"/>
              <a:t>Read the question twice. Look out for the key language in the questions and circle them to keep you focused on exactly what you have to do. Remember the differences between: LIST, EXPLAIN, DESCRIBE. Also watch out for plurals: “Name the key features of the graph” means that they want you to identify </a:t>
            </a:r>
            <a:r>
              <a:rPr lang="en-NZ" u="sng" dirty="0" smtClean="0"/>
              <a:t>at least two</a:t>
            </a:r>
          </a:p>
          <a:p>
            <a:r>
              <a:rPr lang="en-NZ" b="1" dirty="0" smtClean="0"/>
              <a:t>BOLD </a:t>
            </a:r>
            <a:r>
              <a:rPr lang="en-NZ" dirty="0" smtClean="0"/>
              <a:t>type will help you in the question</a:t>
            </a:r>
          </a:p>
          <a:p>
            <a:endParaRPr lang="en-NZ" dirty="0" smtClean="0"/>
          </a:p>
        </p:txBody>
      </p:sp>
    </p:spTree>
    <p:extLst>
      <p:ext uri="{BB962C8B-B14F-4D97-AF65-F5344CB8AC3E}">
        <p14:creationId xmlns:p14="http://schemas.microsoft.com/office/powerpoint/2010/main" val="38306229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Exam technique – in the exam</a:t>
            </a:r>
            <a:endParaRPr lang="en-NZ" dirty="0"/>
          </a:p>
        </p:txBody>
      </p:sp>
      <p:sp>
        <p:nvSpPr>
          <p:cNvPr id="3" name="Content Placeholder 2"/>
          <p:cNvSpPr>
            <a:spLocks noGrp="1"/>
          </p:cNvSpPr>
          <p:nvPr>
            <p:ph idx="1"/>
          </p:nvPr>
        </p:nvSpPr>
        <p:spPr>
          <a:xfrm>
            <a:off x="457200" y="1600200"/>
            <a:ext cx="8229600" cy="4205063"/>
          </a:xfrm>
        </p:spPr>
        <p:txBody>
          <a:bodyPr>
            <a:normAutofit/>
          </a:bodyPr>
          <a:lstStyle/>
          <a:p>
            <a:r>
              <a:rPr lang="en-NZ" dirty="0" smtClean="0"/>
              <a:t>Manage your time – look at the number of questions and the therefore the time that you need to devote to each.</a:t>
            </a:r>
            <a:endParaRPr lang="en-NZ" dirty="0" smtClean="0"/>
          </a:p>
          <a:p>
            <a:r>
              <a:rPr lang="en-NZ" dirty="0" smtClean="0"/>
              <a:t>DO NOT use </a:t>
            </a:r>
            <a:r>
              <a:rPr lang="en-NZ" dirty="0" err="1" smtClean="0"/>
              <a:t>twink</a:t>
            </a:r>
            <a:r>
              <a:rPr lang="en-NZ" dirty="0" smtClean="0"/>
              <a:t>, red pen or pencil. Blue/Black pen only. If you make a mistake, just cross it out.</a:t>
            </a:r>
          </a:p>
          <a:p>
            <a:r>
              <a:rPr lang="en-NZ" dirty="0" smtClean="0"/>
              <a:t>Use diagrams to support your answer, label them clearly. Make sure that it is not an illustration of what you are already saying.</a:t>
            </a:r>
          </a:p>
          <a:p>
            <a:r>
              <a:rPr lang="en-NZ" dirty="0" smtClean="0"/>
              <a:t>Proof read your answer. Check: Have I written a complete answer? Have I answered the question that has been asked?</a:t>
            </a:r>
          </a:p>
          <a:p>
            <a:r>
              <a:rPr lang="en-NZ" dirty="0" smtClean="0"/>
              <a:t>Keep to the point</a:t>
            </a:r>
          </a:p>
          <a:p>
            <a:endParaRPr lang="en-NZ" dirty="0" smtClean="0"/>
          </a:p>
          <a:p>
            <a:pPr marL="0" indent="0">
              <a:buNone/>
            </a:pPr>
            <a:endParaRPr lang="en-NZ" dirty="0" smtClean="0"/>
          </a:p>
        </p:txBody>
      </p:sp>
      <p:pic>
        <p:nvPicPr>
          <p:cNvPr id="1026" name="Picture 2" descr="C:\Program Files\Microsoft Office\MEDIA\CAGCAT10\j0299125.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68344" y="4797152"/>
            <a:ext cx="1100023" cy="1805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69785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Exam technique – </a:t>
            </a:r>
            <a:r>
              <a:rPr lang="en-NZ" dirty="0" smtClean="0"/>
              <a:t>after </a:t>
            </a:r>
            <a:r>
              <a:rPr lang="en-NZ" dirty="0" smtClean="0"/>
              <a:t>the exam</a:t>
            </a:r>
            <a:endParaRPr lang="en-NZ" dirty="0"/>
          </a:p>
        </p:txBody>
      </p:sp>
      <p:sp>
        <p:nvSpPr>
          <p:cNvPr id="3" name="Content Placeholder 2"/>
          <p:cNvSpPr>
            <a:spLocks noGrp="1"/>
          </p:cNvSpPr>
          <p:nvPr>
            <p:ph idx="1"/>
          </p:nvPr>
        </p:nvSpPr>
        <p:spPr>
          <a:xfrm>
            <a:off x="457200" y="1600201"/>
            <a:ext cx="8229600" cy="2044824"/>
          </a:xfrm>
        </p:spPr>
        <p:txBody>
          <a:bodyPr/>
          <a:lstStyle/>
          <a:p>
            <a:r>
              <a:rPr lang="en-NZ" dirty="0" smtClean="0"/>
              <a:t>Stay </a:t>
            </a:r>
            <a:r>
              <a:rPr lang="en-NZ" dirty="0" smtClean="0"/>
              <a:t>confident</a:t>
            </a:r>
          </a:p>
          <a:p>
            <a:r>
              <a:rPr lang="en-NZ" dirty="0" smtClean="0"/>
              <a:t>Try not to over-analyse your answers, in particular avoid the “what did you put for Q2?” type of interactions with others.</a:t>
            </a:r>
            <a:endParaRPr lang="en-NZ" dirty="0" smtClean="0"/>
          </a:p>
        </p:txBody>
      </p:sp>
      <p:pic>
        <p:nvPicPr>
          <p:cNvPr id="1026" name="Picture 2" descr="C:\Program Files\Microsoft Office\MEDIA\CAGCAT10\j0299125.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17710" y="4365104"/>
            <a:ext cx="1100023" cy="1805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29676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pPr algn="ctr"/>
            <a:r>
              <a:rPr lang="en-NZ" dirty="0" smtClean="0"/>
              <a:t>90011       4 credits      One hour</a:t>
            </a:r>
            <a:endParaRPr lang="en-NZ" dirty="0"/>
          </a:p>
        </p:txBody>
      </p:sp>
      <p:sp>
        <p:nvSpPr>
          <p:cNvPr id="3" name="Title 2"/>
          <p:cNvSpPr>
            <a:spLocks noGrp="1"/>
          </p:cNvSpPr>
          <p:nvPr>
            <p:ph type="title"/>
          </p:nvPr>
        </p:nvSpPr>
        <p:spPr/>
        <p:txBody>
          <a:bodyPr/>
          <a:lstStyle/>
          <a:p>
            <a:pPr lvl="1" algn="l" rtl="0">
              <a:spcBef>
                <a:spcPct val="0"/>
              </a:spcBef>
              <a:tabLst>
                <a:tab pos="3830638" algn="l"/>
              </a:tabLst>
            </a:pPr>
            <a:r>
              <a:rPr lang="en-NZ" b="1" dirty="0" smtClean="0"/>
              <a:t>90011 Demonstrate understanding of the use of drama aspects within live performance </a:t>
            </a:r>
            <a:r>
              <a:rPr lang="en-NZ" dirty="0" smtClean="0"/>
              <a:t/>
            </a:r>
            <a:br>
              <a:rPr lang="en-NZ" dirty="0" smtClean="0"/>
            </a:br>
            <a:endParaRPr lang="en-NZ" dirty="0"/>
          </a:p>
        </p:txBody>
      </p:sp>
    </p:spTree>
    <p:extLst>
      <p:ext uri="{BB962C8B-B14F-4D97-AF65-F5344CB8AC3E}">
        <p14:creationId xmlns:p14="http://schemas.microsoft.com/office/powerpoint/2010/main" val="27836773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Elements and Techniques</a:t>
            </a:r>
            <a:endParaRPr lang="en-NZ" dirty="0"/>
          </a:p>
        </p:txBody>
      </p:sp>
      <p:sp>
        <p:nvSpPr>
          <p:cNvPr id="3" name="Content Placeholder 2"/>
          <p:cNvSpPr>
            <a:spLocks noGrp="1"/>
          </p:cNvSpPr>
          <p:nvPr>
            <p:ph sz="half" idx="1"/>
          </p:nvPr>
        </p:nvSpPr>
        <p:spPr/>
        <p:txBody>
          <a:bodyPr/>
          <a:lstStyle/>
          <a:p>
            <a:r>
              <a:rPr lang="en-NZ" dirty="0" smtClean="0"/>
              <a:t>Techniques</a:t>
            </a:r>
          </a:p>
          <a:p>
            <a:pPr lvl="1"/>
            <a:r>
              <a:rPr lang="en-NZ" dirty="0" smtClean="0"/>
              <a:t>Voice</a:t>
            </a:r>
          </a:p>
          <a:p>
            <a:pPr lvl="1"/>
            <a:r>
              <a:rPr lang="en-NZ" dirty="0" smtClean="0"/>
              <a:t>Body</a:t>
            </a:r>
          </a:p>
          <a:p>
            <a:pPr lvl="1"/>
            <a:r>
              <a:rPr lang="en-NZ" dirty="0" smtClean="0"/>
              <a:t>Movement</a:t>
            </a:r>
          </a:p>
          <a:p>
            <a:pPr lvl="1"/>
            <a:r>
              <a:rPr lang="en-NZ" dirty="0" smtClean="0"/>
              <a:t>Space</a:t>
            </a:r>
            <a:endParaRPr lang="en-NZ" dirty="0"/>
          </a:p>
        </p:txBody>
      </p:sp>
      <p:sp>
        <p:nvSpPr>
          <p:cNvPr id="4" name="Content Placeholder 3"/>
          <p:cNvSpPr>
            <a:spLocks noGrp="1"/>
          </p:cNvSpPr>
          <p:nvPr>
            <p:ph sz="half" idx="2"/>
          </p:nvPr>
        </p:nvSpPr>
        <p:spPr/>
        <p:txBody>
          <a:bodyPr/>
          <a:lstStyle/>
          <a:p>
            <a:r>
              <a:rPr lang="en-NZ" dirty="0" smtClean="0"/>
              <a:t>Elements</a:t>
            </a:r>
          </a:p>
          <a:p>
            <a:pPr lvl="1"/>
            <a:r>
              <a:rPr lang="en-NZ" dirty="0" smtClean="0"/>
              <a:t>Role</a:t>
            </a:r>
          </a:p>
          <a:p>
            <a:pPr lvl="1"/>
            <a:r>
              <a:rPr lang="en-NZ" dirty="0" smtClean="0"/>
              <a:t>Time</a:t>
            </a:r>
          </a:p>
          <a:p>
            <a:pPr lvl="1"/>
            <a:r>
              <a:rPr lang="en-NZ" dirty="0" smtClean="0"/>
              <a:t>Place</a:t>
            </a:r>
          </a:p>
          <a:p>
            <a:pPr lvl="1"/>
            <a:r>
              <a:rPr lang="en-NZ" dirty="0" smtClean="0"/>
              <a:t>Action</a:t>
            </a:r>
          </a:p>
          <a:p>
            <a:pPr lvl="1"/>
            <a:r>
              <a:rPr lang="en-NZ" dirty="0" smtClean="0"/>
              <a:t>Situation</a:t>
            </a:r>
          </a:p>
          <a:p>
            <a:pPr lvl="1"/>
            <a:r>
              <a:rPr lang="en-NZ" dirty="0" smtClean="0"/>
              <a:t>Focus</a:t>
            </a:r>
          </a:p>
          <a:p>
            <a:pPr lvl="1"/>
            <a:r>
              <a:rPr lang="en-NZ" dirty="0" smtClean="0"/>
              <a:t>Mood</a:t>
            </a:r>
          </a:p>
          <a:p>
            <a:pPr lvl="1"/>
            <a:r>
              <a:rPr lang="en-NZ" dirty="0" smtClean="0"/>
              <a:t>Tension</a:t>
            </a:r>
            <a:endParaRPr lang="en-NZ" dirty="0"/>
          </a:p>
        </p:txBody>
      </p:sp>
    </p:spTree>
    <p:extLst>
      <p:ext uri="{BB962C8B-B14F-4D97-AF65-F5344CB8AC3E}">
        <p14:creationId xmlns:p14="http://schemas.microsoft.com/office/powerpoint/2010/main" val="2728270853"/>
      </p:ext>
    </p:extLst>
  </p:cSld>
  <p:clrMapOvr>
    <a:masterClrMapping/>
  </p:clrMapOvr>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43</TotalTime>
  <Words>614</Words>
  <Application>Microsoft Office PowerPoint</Application>
  <PresentationFormat>On-screen Show (4:3)</PresentationFormat>
  <Paragraphs>88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Thatch</vt:lpstr>
      <vt:lpstr>Level 1 Drama Exam</vt:lpstr>
      <vt:lpstr>The basics</vt:lpstr>
      <vt:lpstr>Exam technique – before the exam</vt:lpstr>
      <vt:lpstr>Exam technique – before the exam</vt:lpstr>
      <vt:lpstr>Exam technique – in the exam</vt:lpstr>
      <vt:lpstr>Exam technique – in the exam</vt:lpstr>
      <vt:lpstr>Exam technique – after the exam</vt:lpstr>
      <vt:lpstr>90011 Demonstrate understanding of the use of drama aspects within live performance  </vt:lpstr>
      <vt:lpstr>Elements and Techniques</vt:lpstr>
      <vt:lpstr>Conventions</vt:lpstr>
      <vt:lpstr>90998  Demonstrate understanding of features of a drama/theatre form  </vt:lpstr>
      <vt:lpstr>Melodrama</vt:lpstr>
      <vt:lpstr>        More resources are all available for you on the class wiki: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Level 1 Drama Exam</dc:title>
  <dc:creator>Tracey Lawson</dc:creator>
  <cp:lastModifiedBy>Tracey Lawson</cp:lastModifiedBy>
  <cp:revision>9</cp:revision>
  <dcterms:created xsi:type="dcterms:W3CDTF">2011-08-28T20:00:13Z</dcterms:created>
  <dcterms:modified xsi:type="dcterms:W3CDTF">2011-08-28T21:00:44Z</dcterms:modified>
</cp:coreProperties>
</file>